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78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535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16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7683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8804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467614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9255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39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597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02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714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935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08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720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4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82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5976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1175A-B417-4E35-BBAA-C7D5EBCBA82D}" type="datetimeFigureOut">
              <a:rPr lang="en-US" smtClean="0"/>
              <a:t>6/22/2015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D4C4B3-094C-4A45-B83B-92E9EB965F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069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Bài: Chia sẽ Internet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Bài tập 7 - Sư phạm dạy nghề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51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Nội dung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smtClean="0"/>
              <a:t>Giới thiệu về công dụng và chức năng của chia sẽ Internet</a:t>
            </a:r>
          </a:p>
          <a:p>
            <a:r>
              <a:rPr lang="en-US" sz="2000" smtClean="0"/>
              <a:t>Các  bước thao tác thực hiện</a:t>
            </a:r>
          </a:p>
          <a:p>
            <a:r>
              <a:rPr lang="en-US" sz="2000" smtClean="0"/>
              <a:t>Trắc nghiệm kiểm tra kiến thức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32477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Công dụng và chức năng của chia sẽ Internet 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smtClean="0"/>
              <a:t>Công dụng</a:t>
            </a:r>
          </a:p>
          <a:p>
            <a:pPr lvl="1"/>
            <a:r>
              <a:rPr lang="en-US" sz="2000" smtClean="0"/>
              <a:t>Giúp chia sẽ Internet từ một máy tính đến nhiều máy tính.</a:t>
            </a:r>
          </a:p>
          <a:p>
            <a:pPr lvl="1"/>
            <a:r>
              <a:rPr lang="en-US" sz="2000" smtClean="0"/>
              <a:t>Giúp quản lý được đầu vào và đầu ra của hệ thống.</a:t>
            </a:r>
          </a:p>
          <a:p>
            <a:r>
              <a:rPr lang="en-US" sz="2000" smtClean="0"/>
              <a:t>Chức năng</a:t>
            </a:r>
          </a:p>
          <a:p>
            <a:pPr lvl="1"/>
            <a:r>
              <a:rPr lang="en-US" sz="2000" smtClean="0"/>
              <a:t>Tạo một hệ thống quản lý cho môi trường mạng nhỏ.</a:t>
            </a:r>
          </a:p>
          <a:p>
            <a:pPr lvl="1"/>
            <a:r>
              <a:rPr lang="en-US" sz="2000" smtClean="0"/>
              <a:t>Kiểm soát được các luồng truy cập.</a:t>
            </a:r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8282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Các bước thao tác thực hiện</a:t>
            </a:r>
            <a:endParaRPr lang="en-US"/>
          </a:p>
        </p:txBody>
      </p:sp>
      <p:pic>
        <p:nvPicPr>
          <p:cNvPr id="4" name="Video Huong dan cau hinh chia se Interne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64377" y="1267969"/>
            <a:ext cx="6823284" cy="5471604"/>
          </a:xfrm>
        </p:spPr>
      </p:pic>
    </p:spTree>
    <p:extLst>
      <p:ext uri="{BB962C8B-B14F-4D97-AF65-F5344CB8AC3E}">
        <p14:creationId xmlns:p14="http://schemas.microsoft.com/office/powerpoint/2010/main" val="40787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Trắc nghiệm kiểm tra kiến thức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50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Để thực hiện được việc cấu hình chia sẽ yêu cầu có tối thiểu mấy card NIC</a:t>
            </a:r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146048" y="2328672"/>
            <a:ext cx="2084832" cy="633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1 card NIC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1146048" y="3169920"/>
            <a:ext cx="2084832" cy="633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/>
              <a:t>2</a:t>
            </a:r>
            <a:r>
              <a:rPr lang="en-US" sz="2800" smtClean="0"/>
              <a:t> card NIC</a:t>
            </a:r>
            <a:endParaRPr lang="en-US" sz="2800"/>
          </a:p>
        </p:txBody>
      </p:sp>
      <p:sp>
        <p:nvSpPr>
          <p:cNvPr id="5" name="Rectangle 4"/>
          <p:cNvSpPr/>
          <p:nvPr/>
        </p:nvSpPr>
        <p:spPr>
          <a:xfrm>
            <a:off x="1146048" y="4011168"/>
            <a:ext cx="2084832" cy="633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3 card NIC</a:t>
            </a:r>
            <a:endParaRPr lang="en-US" sz="2800"/>
          </a:p>
        </p:txBody>
      </p:sp>
      <p:sp>
        <p:nvSpPr>
          <p:cNvPr id="6" name="Rectangle 5"/>
          <p:cNvSpPr/>
          <p:nvPr/>
        </p:nvSpPr>
        <p:spPr>
          <a:xfrm>
            <a:off x="6254496" y="5132832"/>
            <a:ext cx="1840992" cy="5974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Đáp án</a:t>
            </a:r>
            <a:endParaRPr lang="en-US" sz="2800"/>
          </a:p>
        </p:txBody>
      </p:sp>
      <p:sp>
        <p:nvSpPr>
          <p:cNvPr id="7" name="Left Arrow 6"/>
          <p:cNvSpPr/>
          <p:nvPr/>
        </p:nvSpPr>
        <p:spPr>
          <a:xfrm>
            <a:off x="4726032" y="3291840"/>
            <a:ext cx="1328928" cy="390144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74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path" presetSubtype="0" repeatCount="indefinite" accel="50000" decel="50000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2.70833E-6 -3.33333E-6 L -0.10143 -3.33333E-6 " pathEditMode="relative" rAng="0" ptsTypes="AA">
                                      <p:cBhvr>
                                        <p:cTn id="9" dur="1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Máy thực hiện chia sẽ có thể sử dụng hệ điều hành nào</a:t>
            </a:r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146048" y="2328672"/>
            <a:ext cx="2721414" cy="633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Windows XP</a:t>
            </a:r>
            <a:endParaRPr lang="en-US" sz="2800"/>
          </a:p>
        </p:txBody>
      </p:sp>
      <p:sp>
        <p:nvSpPr>
          <p:cNvPr id="4" name="Rectangle 3"/>
          <p:cNvSpPr/>
          <p:nvPr/>
        </p:nvSpPr>
        <p:spPr>
          <a:xfrm>
            <a:off x="1146048" y="3168121"/>
            <a:ext cx="2721414" cy="6339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Windows Server</a:t>
            </a:r>
            <a:endParaRPr lang="en-US" sz="2800"/>
          </a:p>
        </p:txBody>
      </p:sp>
      <p:sp>
        <p:nvSpPr>
          <p:cNvPr id="6" name="Rectangle 5"/>
          <p:cNvSpPr/>
          <p:nvPr/>
        </p:nvSpPr>
        <p:spPr>
          <a:xfrm>
            <a:off x="6254496" y="5132832"/>
            <a:ext cx="1840992" cy="59740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smtClean="0"/>
              <a:t>Đáp án</a:t>
            </a:r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353707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ab71c6dd48db5713107bd3477034a71cbab434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</TotalTime>
  <Words>157</Words>
  <Application>Microsoft Office PowerPoint</Application>
  <PresentationFormat>Widescreen</PresentationFormat>
  <Paragraphs>24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Tahoma</vt:lpstr>
      <vt:lpstr>Trebuchet MS</vt:lpstr>
      <vt:lpstr>Wingdings 3</vt:lpstr>
      <vt:lpstr>Facet</vt:lpstr>
      <vt:lpstr>Bài: Chia sẽ Internet</vt:lpstr>
      <vt:lpstr>Nội dung</vt:lpstr>
      <vt:lpstr>Công dụng và chức năng của chia sẽ Internet </vt:lpstr>
      <vt:lpstr>Các bước thao tác thực hiện</vt:lpstr>
      <vt:lpstr>Trắc nghiệm kiểm tra kiến thức</vt:lpstr>
      <vt:lpstr>Để thực hiện được việc cấu hình chia sẽ yêu cầu có tối thiểu mấy card NIC</vt:lpstr>
      <vt:lpstr>Máy thực hiện chia sẽ có thể sử dụng hệ điều hành nào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Bài: Chia sẽ Internet</dc:title>
  <dc:creator>Le Truong</dc:creator>
  <cp:lastModifiedBy>Le Truong</cp:lastModifiedBy>
  <cp:revision>8</cp:revision>
  <dcterms:created xsi:type="dcterms:W3CDTF">2015-06-22T03:10:08Z</dcterms:created>
  <dcterms:modified xsi:type="dcterms:W3CDTF">2015-06-22T04:21:11Z</dcterms:modified>
</cp:coreProperties>
</file>